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8" r:id="rId16"/>
    <p:sldId id="279" r:id="rId17"/>
    <p:sldId id="274" r:id="rId18"/>
    <p:sldId id="275" r:id="rId19"/>
    <p:sldId id="270" r:id="rId20"/>
    <p:sldId id="276" r:id="rId21"/>
    <p:sldId id="272" r:id="rId22"/>
    <p:sldId id="273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0CAD65-D1F9-4457-BB90-8DE165271B62}" type="doc">
      <dgm:prSet loTypeId="urn:microsoft.com/office/officeart/2005/8/layout/process1" loCatId="process" qsTypeId="urn:microsoft.com/office/officeart/2005/8/quickstyle/simple1" qsCatId="simple" csTypeId="urn:microsoft.com/office/officeart/2005/8/colors/accent3_4" csCatId="accent3" phldr="1"/>
      <dgm:spPr/>
    </dgm:pt>
    <dgm:pt modelId="{31C05420-0F28-4FC2-AEC1-76CCFE80C2B3}">
      <dgm:prSet phldrT="[Text]"/>
      <dgm:spPr/>
      <dgm:t>
        <a:bodyPr/>
        <a:lstStyle/>
        <a:p>
          <a:r>
            <a:rPr lang="en-US" dirty="0" smtClean="0"/>
            <a:t>Your Effort</a:t>
          </a:r>
          <a:endParaRPr lang="en-US" dirty="0"/>
        </a:p>
      </dgm:t>
    </dgm:pt>
    <dgm:pt modelId="{F60933B8-3126-4BC1-9D3D-63A95D88351C}" type="parTrans" cxnId="{9D542B6F-FB36-4444-BDD8-55493E99416A}">
      <dgm:prSet/>
      <dgm:spPr/>
      <dgm:t>
        <a:bodyPr/>
        <a:lstStyle/>
        <a:p>
          <a:endParaRPr lang="en-US"/>
        </a:p>
      </dgm:t>
    </dgm:pt>
    <dgm:pt modelId="{BC557E5C-139F-4C06-BA1C-020867673637}" type="sibTrans" cxnId="{9D542B6F-FB36-4444-BDD8-55493E99416A}">
      <dgm:prSet/>
      <dgm:spPr/>
      <dgm:t>
        <a:bodyPr/>
        <a:lstStyle/>
        <a:p>
          <a:endParaRPr lang="en-US"/>
        </a:p>
      </dgm:t>
    </dgm:pt>
    <dgm:pt modelId="{712E6375-D6D4-4C7F-BD5B-E2B84C552F8F}">
      <dgm:prSet phldrT="[Text]"/>
      <dgm:spPr/>
      <dgm:t>
        <a:bodyPr/>
        <a:lstStyle/>
        <a:p>
          <a:r>
            <a:rPr lang="en-US" dirty="0" smtClean="0"/>
            <a:t>Learning</a:t>
          </a:r>
          <a:endParaRPr lang="en-US" dirty="0"/>
        </a:p>
      </dgm:t>
    </dgm:pt>
    <dgm:pt modelId="{59DA1535-D0BD-4ECD-AC0A-D69765C5C5BA}" type="parTrans" cxnId="{DDE253C5-9487-421D-B6AB-FB30D405C8DB}">
      <dgm:prSet/>
      <dgm:spPr/>
      <dgm:t>
        <a:bodyPr/>
        <a:lstStyle/>
        <a:p>
          <a:endParaRPr lang="en-US"/>
        </a:p>
      </dgm:t>
    </dgm:pt>
    <dgm:pt modelId="{A8C7B7FC-D260-4CBF-BA8A-F74878CF874C}" type="sibTrans" cxnId="{DDE253C5-9487-421D-B6AB-FB30D405C8DB}">
      <dgm:prSet/>
      <dgm:spPr/>
      <dgm:t>
        <a:bodyPr/>
        <a:lstStyle/>
        <a:p>
          <a:endParaRPr lang="en-US"/>
        </a:p>
      </dgm:t>
    </dgm:pt>
    <dgm:pt modelId="{5B162EFF-5F84-473B-88A8-3B7C0BB8A290}">
      <dgm:prSet phldrT="[Text]"/>
      <dgm:spPr/>
      <dgm:t>
        <a:bodyPr/>
        <a:lstStyle/>
        <a:p>
          <a:r>
            <a:rPr lang="en-US" dirty="0" smtClean="0"/>
            <a:t>Achievement/ Success</a:t>
          </a:r>
          <a:endParaRPr lang="en-US" dirty="0"/>
        </a:p>
      </dgm:t>
    </dgm:pt>
    <dgm:pt modelId="{B876B3E3-D1B2-4207-8A8D-5E1844AA6F8C}" type="parTrans" cxnId="{D259F9BD-B4F1-4A8E-AEF0-14E74D243455}">
      <dgm:prSet/>
      <dgm:spPr/>
      <dgm:t>
        <a:bodyPr/>
        <a:lstStyle/>
        <a:p>
          <a:endParaRPr lang="en-US"/>
        </a:p>
      </dgm:t>
    </dgm:pt>
    <dgm:pt modelId="{AA6172C3-73AA-44D9-B7AF-80A3476F8A91}" type="sibTrans" cxnId="{D259F9BD-B4F1-4A8E-AEF0-14E74D243455}">
      <dgm:prSet/>
      <dgm:spPr/>
      <dgm:t>
        <a:bodyPr/>
        <a:lstStyle/>
        <a:p>
          <a:endParaRPr lang="en-US"/>
        </a:p>
      </dgm:t>
    </dgm:pt>
    <dgm:pt modelId="{E507B2F9-7C1C-4507-8287-423735119339}" type="pres">
      <dgm:prSet presAssocID="{2E0CAD65-D1F9-4457-BB90-8DE165271B62}" presName="Name0" presStyleCnt="0">
        <dgm:presLayoutVars>
          <dgm:dir/>
          <dgm:resizeHandles val="exact"/>
        </dgm:presLayoutVars>
      </dgm:prSet>
      <dgm:spPr/>
    </dgm:pt>
    <dgm:pt modelId="{93CA75DC-965C-4240-B479-03F168D6A22C}" type="pres">
      <dgm:prSet presAssocID="{31C05420-0F28-4FC2-AEC1-76CCFE80C2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BF4522-DFFE-45D6-AF73-0D21A877FF15}" type="pres">
      <dgm:prSet presAssocID="{BC557E5C-139F-4C06-BA1C-02086767363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0CBC7C7-2A8C-4F8F-AE47-1A88ACEDB94E}" type="pres">
      <dgm:prSet presAssocID="{BC557E5C-139F-4C06-BA1C-02086767363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2483B65-96B0-4E77-A8FF-76B2F1BA0898}" type="pres">
      <dgm:prSet presAssocID="{712E6375-D6D4-4C7F-BD5B-E2B84C552F8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18A846-A1A0-4A2C-B5B5-17BF8223B42A}" type="pres">
      <dgm:prSet presAssocID="{A8C7B7FC-D260-4CBF-BA8A-F74878CF874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35646FD-2FC6-44AF-81D6-2C4770D34E97}" type="pres">
      <dgm:prSet presAssocID="{A8C7B7FC-D260-4CBF-BA8A-F74878CF874C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F6D0E693-535F-44E8-AB13-305D375C3B5A}" type="pres">
      <dgm:prSet presAssocID="{5B162EFF-5F84-473B-88A8-3B7C0BB8A29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42B6F-FB36-4444-BDD8-55493E99416A}" srcId="{2E0CAD65-D1F9-4457-BB90-8DE165271B62}" destId="{31C05420-0F28-4FC2-AEC1-76CCFE80C2B3}" srcOrd="0" destOrd="0" parTransId="{F60933B8-3126-4BC1-9D3D-63A95D88351C}" sibTransId="{BC557E5C-139F-4C06-BA1C-020867673637}"/>
    <dgm:cxn modelId="{6FBA2325-EC2B-45E3-9D39-603EEDABF8FE}" type="presOf" srcId="{BC557E5C-139F-4C06-BA1C-020867673637}" destId="{20CBC7C7-2A8C-4F8F-AE47-1A88ACEDB94E}" srcOrd="1" destOrd="0" presId="urn:microsoft.com/office/officeart/2005/8/layout/process1"/>
    <dgm:cxn modelId="{D259F9BD-B4F1-4A8E-AEF0-14E74D243455}" srcId="{2E0CAD65-D1F9-4457-BB90-8DE165271B62}" destId="{5B162EFF-5F84-473B-88A8-3B7C0BB8A290}" srcOrd="2" destOrd="0" parTransId="{B876B3E3-D1B2-4207-8A8D-5E1844AA6F8C}" sibTransId="{AA6172C3-73AA-44D9-B7AF-80A3476F8A91}"/>
    <dgm:cxn modelId="{F2F83F9C-EA30-4F74-B280-94428F569B74}" type="presOf" srcId="{A8C7B7FC-D260-4CBF-BA8A-F74878CF874C}" destId="{4618A846-A1A0-4A2C-B5B5-17BF8223B42A}" srcOrd="0" destOrd="0" presId="urn:microsoft.com/office/officeart/2005/8/layout/process1"/>
    <dgm:cxn modelId="{EC5A38BE-6DF0-40BC-8A25-91938770EAC1}" type="presOf" srcId="{5B162EFF-5F84-473B-88A8-3B7C0BB8A290}" destId="{F6D0E693-535F-44E8-AB13-305D375C3B5A}" srcOrd="0" destOrd="0" presId="urn:microsoft.com/office/officeart/2005/8/layout/process1"/>
    <dgm:cxn modelId="{82E3EE78-BBE7-495D-B8B8-12B9328D5DD8}" type="presOf" srcId="{BC557E5C-139F-4C06-BA1C-020867673637}" destId="{E8BF4522-DFFE-45D6-AF73-0D21A877FF15}" srcOrd="0" destOrd="0" presId="urn:microsoft.com/office/officeart/2005/8/layout/process1"/>
    <dgm:cxn modelId="{C7E1E946-87FE-4B43-9FCC-6875F6221404}" type="presOf" srcId="{A8C7B7FC-D260-4CBF-BA8A-F74878CF874C}" destId="{435646FD-2FC6-44AF-81D6-2C4770D34E97}" srcOrd="1" destOrd="0" presId="urn:microsoft.com/office/officeart/2005/8/layout/process1"/>
    <dgm:cxn modelId="{DE4AB3A0-792A-49C6-A7D6-E16F638572D5}" type="presOf" srcId="{2E0CAD65-D1F9-4457-BB90-8DE165271B62}" destId="{E507B2F9-7C1C-4507-8287-423735119339}" srcOrd="0" destOrd="0" presId="urn:microsoft.com/office/officeart/2005/8/layout/process1"/>
    <dgm:cxn modelId="{DDE253C5-9487-421D-B6AB-FB30D405C8DB}" srcId="{2E0CAD65-D1F9-4457-BB90-8DE165271B62}" destId="{712E6375-D6D4-4C7F-BD5B-E2B84C552F8F}" srcOrd="1" destOrd="0" parTransId="{59DA1535-D0BD-4ECD-AC0A-D69765C5C5BA}" sibTransId="{A8C7B7FC-D260-4CBF-BA8A-F74878CF874C}"/>
    <dgm:cxn modelId="{C0DBBD5B-4522-4AB6-8027-0E1A05887C91}" type="presOf" srcId="{31C05420-0F28-4FC2-AEC1-76CCFE80C2B3}" destId="{93CA75DC-965C-4240-B479-03F168D6A22C}" srcOrd="0" destOrd="0" presId="urn:microsoft.com/office/officeart/2005/8/layout/process1"/>
    <dgm:cxn modelId="{A06D8CBF-A23A-49AE-9C0D-F664041603F2}" type="presOf" srcId="{712E6375-D6D4-4C7F-BD5B-E2B84C552F8F}" destId="{62483B65-96B0-4E77-A8FF-76B2F1BA0898}" srcOrd="0" destOrd="0" presId="urn:microsoft.com/office/officeart/2005/8/layout/process1"/>
    <dgm:cxn modelId="{623683C7-4AE5-421F-AF61-66107CB2B7F4}" type="presParOf" srcId="{E507B2F9-7C1C-4507-8287-423735119339}" destId="{93CA75DC-965C-4240-B479-03F168D6A22C}" srcOrd="0" destOrd="0" presId="urn:microsoft.com/office/officeart/2005/8/layout/process1"/>
    <dgm:cxn modelId="{9B64BD6F-228B-47D3-B329-15A9F0DBE043}" type="presParOf" srcId="{E507B2F9-7C1C-4507-8287-423735119339}" destId="{E8BF4522-DFFE-45D6-AF73-0D21A877FF15}" srcOrd="1" destOrd="0" presId="urn:microsoft.com/office/officeart/2005/8/layout/process1"/>
    <dgm:cxn modelId="{670201BE-4880-4882-B322-C2D6B0B20FC6}" type="presParOf" srcId="{E8BF4522-DFFE-45D6-AF73-0D21A877FF15}" destId="{20CBC7C7-2A8C-4F8F-AE47-1A88ACEDB94E}" srcOrd="0" destOrd="0" presId="urn:microsoft.com/office/officeart/2005/8/layout/process1"/>
    <dgm:cxn modelId="{9B9DFC23-1BAF-4A85-8BE3-F273B8D55C05}" type="presParOf" srcId="{E507B2F9-7C1C-4507-8287-423735119339}" destId="{62483B65-96B0-4E77-A8FF-76B2F1BA0898}" srcOrd="2" destOrd="0" presId="urn:microsoft.com/office/officeart/2005/8/layout/process1"/>
    <dgm:cxn modelId="{73D3E646-A868-4837-8E5C-8D666AE9FC23}" type="presParOf" srcId="{E507B2F9-7C1C-4507-8287-423735119339}" destId="{4618A846-A1A0-4A2C-B5B5-17BF8223B42A}" srcOrd="3" destOrd="0" presId="urn:microsoft.com/office/officeart/2005/8/layout/process1"/>
    <dgm:cxn modelId="{6FE78067-3B7D-4AF2-A16E-7D9B8D9EBF33}" type="presParOf" srcId="{4618A846-A1A0-4A2C-B5B5-17BF8223B42A}" destId="{435646FD-2FC6-44AF-81D6-2C4770D34E97}" srcOrd="0" destOrd="0" presId="urn:microsoft.com/office/officeart/2005/8/layout/process1"/>
    <dgm:cxn modelId="{BE0E63FA-4A24-45EF-B765-D10E6563BF17}" type="presParOf" srcId="{E507B2F9-7C1C-4507-8287-423735119339}" destId="{F6D0E693-535F-44E8-AB13-305D375C3B5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5DC96-518A-42BD-B702-FA41A2DBDF5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EC372D3-679C-4BBD-9075-63024D31C3BB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1458ACC4-604D-4320-BE0A-C7D11D17DE99}" type="parTrans" cxnId="{91F5BE44-9E92-420C-88A3-9A47A7A17469}">
      <dgm:prSet/>
      <dgm:spPr/>
      <dgm:t>
        <a:bodyPr/>
        <a:lstStyle/>
        <a:p>
          <a:endParaRPr lang="en-US"/>
        </a:p>
      </dgm:t>
    </dgm:pt>
    <dgm:pt modelId="{A4E82552-C7BB-42AE-A381-F3D3CBB12BDD}" type="sibTrans" cxnId="{91F5BE44-9E92-420C-88A3-9A47A7A17469}">
      <dgm:prSet/>
      <dgm:spPr/>
      <dgm:t>
        <a:bodyPr/>
        <a:lstStyle/>
        <a:p>
          <a:endParaRPr lang="en-US"/>
        </a:p>
      </dgm:t>
    </dgm:pt>
    <dgm:pt modelId="{FEAFA904-E7D5-4CD4-B6EF-7EE0BCA0129A}">
      <dgm:prSet phldrT="[Text]"/>
      <dgm:spPr/>
      <dgm:t>
        <a:bodyPr/>
        <a:lstStyle/>
        <a:p>
          <a:r>
            <a:rPr lang="en-US" dirty="0" smtClean="0"/>
            <a:t>Warning</a:t>
          </a:r>
          <a:endParaRPr lang="en-US" dirty="0"/>
        </a:p>
      </dgm:t>
    </dgm:pt>
    <dgm:pt modelId="{842EE82A-2A60-41CC-A9AF-FCD077855FC7}" type="parTrans" cxnId="{AFC34FB3-7540-46E4-A908-92DFC93946DD}">
      <dgm:prSet/>
      <dgm:spPr/>
      <dgm:t>
        <a:bodyPr/>
        <a:lstStyle/>
        <a:p>
          <a:endParaRPr lang="en-US"/>
        </a:p>
      </dgm:t>
    </dgm:pt>
    <dgm:pt modelId="{03C62ED3-5F3F-4424-9C59-68E9309AA9E5}" type="sibTrans" cxnId="{AFC34FB3-7540-46E4-A908-92DFC93946DD}">
      <dgm:prSet/>
      <dgm:spPr/>
      <dgm:t>
        <a:bodyPr/>
        <a:lstStyle/>
        <a:p>
          <a:endParaRPr lang="en-US"/>
        </a:p>
      </dgm:t>
    </dgm:pt>
    <dgm:pt modelId="{9445541A-B694-4554-9072-9C9F0C5D67CF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7D0FFA3B-BF79-4D3A-8FA2-8BF01C413E08}" type="parTrans" cxnId="{84D5F309-88DC-4917-96C6-6746A1E9F699}">
      <dgm:prSet/>
      <dgm:spPr/>
      <dgm:t>
        <a:bodyPr/>
        <a:lstStyle/>
        <a:p>
          <a:endParaRPr lang="en-US"/>
        </a:p>
      </dgm:t>
    </dgm:pt>
    <dgm:pt modelId="{650138B6-0D78-4A02-A484-5E89FCC67B1B}" type="sibTrans" cxnId="{84D5F309-88DC-4917-96C6-6746A1E9F699}">
      <dgm:prSet/>
      <dgm:spPr/>
      <dgm:t>
        <a:bodyPr/>
        <a:lstStyle/>
        <a:p>
          <a:endParaRPr lang="en-US"/>
        </a:p>
      </dgm:t>
    </dgm:pt>
    <dgm:pt modelId="{161DFBBE-BA84-43E0-A4E2-B6C66FDA1322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430677DF-64D3-4004-AD8A-BB835E7CD839}" type="parTrans" cxnId="{F2671C6F-89E0-47DC-BE20-D5ED35654D44}">
      <dgm:prSet/>
      <dgm:spPr/>
      <dgm:t>
        <a:bodyPr/>
        <a:lstStyle/>
        <a:p>
          <a:endParaRPr lang="en-US"/>
        </a:p>
      </dgm:t>
    </dgm:pt>
    <dgm:pt modelId="{1766B502-E251-4B97-955F-354A0221C9A0}" type="sibTrans" cxnId="{F2671C6F-89E0-47DC-BE20-D5ED35654D44}">
      <dgm:prSet/>
      <dgm:spPr/>
      <dgm:t>
        <a:bodyPr/>
        <a:lstStyle/>
        <a:p>
          <a:endParaRPr lang="en-US"/>
        </a:p>
      </dgm:t>
    </dgm:pt>
    <dgm:pt modelId="{412E2643-9A65-42D1-BF27-FD944324B44F}">
      <dgm:prSet phldrT="[Text]"/>
      <dgm:spPr/>
      <dgm:t>
        <a:bodyPr/>
        <a:lstStyle/>
        <a:p>
          <a:r>
            <a:rPr lang="en-US" dirty="0" smtClean="0"/>
            <a:t>Corrective assignment</a:t>
          </a:r>
          <a:endParaRPr lang="en-US" dirty="0"/>
        </a:p>
      </dgm:t>
    </dgm:pt>
    <dgm:pt modelId="{2A702071-911C-486B-A28C-2513B27F243F}" type="parTrans" cxnId="{224DEA25-CBC1-4678-AC83-3424EE8B58A4}">
      <dgm:prSet/>
      <dgm:spPr/>
      <dgm:t>
        <a:bodyPr/>
        <a:lstStyle/>
        <a:p>
          <a:endParaRPr lang="en-US"/>
        </a:p>
      </dgm:t>
    </dgm:pt>
    <dgm:pt modelId="{F691C332-1B37-4FD7-BD49-3FDC5A6096C8}" type="sibTrans" cxnId="{224DEA25-CBC1-4678-AC83-3424EE8B58A4}">
      <dgm:prSet/>
      <dgm:spPr/>
      <dgm:t>
        <a:bodyPr/>
        <a:lstStyle/>
        <a:p>
          <a:endParaRPr lang="en-US"/>
        </a:p>
      </dgm:t>
    </dgm:pt>
    <dgm:pt modelId="{BB2A85B4-B0D2-452E-8B8C-2A06304828B3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F2A0CE07-2B23-4D5E-AC42-76152BD8B006}" type="parTrans" cxnId="{1D6FDB90-7D15-43C2-A2DB-90BEBBCA8188}">
      <dgm:prSet/>
      <dgm:spPr/>
      <dgm:t>
        <a:bodyPr/>
        <a:lstStyle/>
        <a:p>
          <a:endParaRPr lang="en-US"/>
        </a:p>
      </dgm:t>
    </dgm:pt>
    <dgm:pt modelId="{FB9343C8-A1B7-4479-8EEA-35BB11C85A49}" type="sibTrans" cxnId="{1D6FDB90-7D15-43C2-A2DB-90BEBBCA8188}">
      <dgm:prSet/>
      <dgm:spPr/>
      <dgm:t>
        <a:bodyPr/>
        <a:lstStyle/>
        <a:p>
          <a:endParaRPr lang="en-US"/>
        </a:p>
      </dgm:t>
    </dgm:pt>
    <dgm:pt modelId="{CA01645D-9504-4A7D-9E58-62E5A08C6400}">
      <dgm:prSet phldrT="[Text]"/>
      <dgm:spPr/>
      <dgm:t>
        <a:bodyPr/>
        <a:lstStyle/>
        <a:p>
          <a:r>
            <a:rPr lang="en-US" dirty="0" smtClean="0"/>
            <a:t>One-on-one conference</a:t>
          </a:r>
          <a:endParaRPr lang="en-US" dirty="0"/>
        </a:p>
      </dgm:t>
    </dgm:pt>
    <dgm:pt modelId="{ECB6E97E-DB63-4188-97E0-90452922A5AE}" type="parTrans" cxnId="{5F52B794-F1E4-4BD0-A33F-12224AEFE407}">
      <dgm:prSet/>
      <dgm:spPr/>
      <dgm:t>
        <a:bodyPr/>
        <a:lstStyle/>
        <a:p>
          <a:endParaRPr lang="en-US"/>
        </a:p>
      </dgm:t>
    </dgm:pt>
    <dgm:pt modelId="{79ECD76D-6ACF-42B3-B5B3-ADBBE86A37C1}" type="sibTrans" cxnId="{5F52B794-F1E4-4BD0-A33F-12224AEFE407}">
      <dgm:prSet/>
      <dgm:spPr/>
      <dgm:t>
        <a:bodyPr/>
        <a:lstStyle/>
        <a:p>
          <a:endParaRPr lang="en-US"/>
        </a:p>
      </dgm:t>
    </dgm:pt>
    <dgm:pt modelId="{48F99474-5E9D-4D62-BD84-42F257165E97}">
      <dgm:prSet phldrT="[Text]"/>
      <dgm:spPr/>
      <dgm:t>
        <a:bodyPr/>
        <a:lstStyle/>
        <a:p>
          <a:r>
            <a:rPr lang="en-US" dirty="0" smtClean="0"/>
            <a:t>Notify Parents / Disciplinary Referral</a:t>
          </a:r>
          <a:endParaRPr lang="en-US" dirty="0"/>
        </a:p>
      </dgm:t>
    </dgm:pt>
    <dgm:pt modelId="{73D0594C-AF26-4F52-B64D-30CBDA93E66E}" type="parTrans" cxnId="{2EAE9BFC-5958-4AE8-9B34-E34F022E71EC}">
      <dgm:prSet/>
      <dgm:spPr/>
      <dgm:t>
        <a:bodyPr/>
        <a:lstStyle/>
        <a:p>
          <a:endParaRPr lang="en-US"/>
        </a:p>
      </dgm:t>
    </dgm:pt>
    <dgm:pt modelId="{2D47D909-7AA5-42CE-8983-53801942538C}" type="sibTrans" cxnId="{2EAE9BFC-5958-4AE8-9B34-E34F022E71EC}">
      <dgm:prSet/>
      <dgm:spPr/>
      <dgm:t>
        <a:bodyPr/>
        <a:lstStyle/>
        <a:p>
          <a:endParaRPr lang="en-US"/>
        </a:p>
      </dgm:t>
    </dgm:pt>
    <dgm:pt modelId="{91819D6B-B012-44D3-94DF-DCCE04E7D303}" type="pres">
      <dgm:prSet presAssocID="{EC25DC96-518A-42BD-B702-FA41A2DBDF5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4DE099-47BB-4081-8364-E78ED0727FD8}" type="pres">
      <dgm:prSet presAssocID="{1EC372D3-679C-4BBD-9075-63024D31C3BB}" presName="composite" presStyleCnt="0"/>
      <dgm:spPr/>
    </dgm:pt>
    <dgm:pt modelId="{C6C8E060-2CB9-4ECD-ADDC-005DD7E9BF2D}" type="pres">
      <dgm:prSet presAssocID="{1EC372D3-679C-4BBD-9075-63024D31C3B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ECE1AA-1313-400C-B8FB-3B313666E18C}" type="pres">
      <dgm:prSet presAssocID="{1EC372D3-679C-4BBD-9075-63024D31C3B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E0621-1242-42A5-B172-236447A9663A}" type="pres">
      <dgm:prSet presAssocID="{A4E82552-C7BB-42AE-A381-F3D3CBB12BDD}" presName="sp" presStyleCnt="0"/>
      <dgm:spPr/>
    </dgm:pt>
    <dgm:pt modelId="{2920819A-E69B-4CFF-82C8-8AE6712695CB}" type="pres">
      <dgm:prSet presAssocID="{9445541A-B694-4554-9072-9C9F0C5D67CF}" presName="composite" presStyleCnt="0"/>
      <dgm:spPr/>
    </dgm:pt>
    <dgm:pt modelId="{3F73FB16-E00A-43ED-A486-CC2EF7B9C4A5}" type="pres">
      <dgm:prSet presAssocID="{9445541A-B694-4554-9072-9C9F0C5D67C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392CE-39F6-4823-A3E4-1C24BFE2B9FA}" type="pres">
      <dgm:prSet presAssocID="{9445541A-B694-4554-9072-9C9F0C5D67C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3EEA8-1E30-410B-8424-92D35D8353CF}" type="pres">
      <dgm:prSet presAssocID="{650138B6-0D78-4A02-A484-5E89FCC67B1B}" presName="sp" presStyleCnt="0"/>
      <dgm:spPr/>
    </dgm:pt>
    <dgm:pt modelId="{9205FBE1-AFC7-4888-AD8B-EEF25A718073}" type="pres">
      <dgm:prSet presAssocID="{161DFBBE-BA84-43E0-A4E2-B6C66FDA1322}" presName="composite" presStyleCnt="0"/>
      <dgm:spPr/>
    </dgm:pt>
    <dgm:pt modelId="{82037543-BECF-4429-BFFA-5938F78B0BD5}" type="pres">
      <dgm:prSet presAssocID="{161DFBBE-BA84-43E0-A4E2-B6C66FDA132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5D8F36-758D-4C06-8328-FFFD37510AB4}" type="pres">
      <dgm:prSet presAssocID="{161DFBBE-BA84-43E0-A4E2-B6C66FDA132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BD227-DD47-4862-BDCB-8B5E2C15245F}" type="pres">
      <dgm:prSet presAssocID="{1766B502-E251-4B97-955F-354A0221C9A0}" presName="sp" presStyleCnt="0"/>
      <dgm:spPr/>
    </dgm:pt>
    <dgm:pt modelId="{5D0BF6E6-40A8-493F-8DD6-28F6294362E8}" type="pres">
      <dgm:prSet presAssocID="{BB2A85B4-B0D2-452E-8B8C-2A06304828B3}" presName="composite" presStyleCnt="0"/>
      <dgm:spPr/>
    </dgm:pt>
    <dgm:pt modelId="{781E9F5E-8D8B-4A05-884A-45E83972CA81}" type="pres">
      <dgm:prSet presAssocID="{BB2A85B4-B0D2-452E-8B8C-2A06304828B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323E3-8719-4BA2-A7A5-5DECBB9061BC}" type="pres">
      <dgm:prSet presAssocID="{BB2A85B4-B0D2-452E-8B8C-2A06304828B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3484D1-78A4-4C1F-B9B3-C75F45CBCB30}" type="presOf" srcId="{1EC372D3-679C-4BBD-9075-63024D31C3BB}" destId="{C6C8E060-2CB9-4ECD-ADDC-005DD7E9BF2D}" srcOrd="0" destOrd="0" presId="urn:microsoft.com/office/officeart/2005/8/layout/chevron2"/>
    <dgm:cxn modelId="{91F5BE44-9E92-420C-88A3-9A47A7A17469}" srcId="{EC25DC96-518A-42BD-B702-FA41A2DBDF58}" destId="{1EC372D3-679C-4BBD-9075-63024D31C3BB}" srcOrd="0" destOrd="0" parTransId="{1458ACC4-604D-4320-BE0A-C7D11D17DE99}" sibTransId="{A4E82552-C7BB-42AE-A381-F3D3CBB12BDD}"/>
    <dgm:cxn modelId="{7E6ACC5F-0098-45B8-8F5B-F2728106EF44}" type="presOf" srcId="{CA01645D-9504-4A7D-9E58-62E5A08C6400}" destId="{71E392CE-39F6-4823-A3E4-1C24BFE2B9FA}" srcOrd="0" destOrd="0" presId="urn:microsoft.com/office/officeart/2005/8/layout/chevron2"/>
    <dgm:cxn modelId="{F2671C6F-89E0-47DC-BE20-D5ED35654D44}" srcId="{EC25DC96-518A-42BD-B702-FA41A2DBDF58}" destId="{161DFBBE-BA84-43E0-A4E2-B6C66FDA1322}" srcOrd="2" destOrd="0" parTransId="{430677DF-64D3-4004-AD8A-BB835E7CD839}" sibTransId="{1766B502-E251-4B97-955F-354A0221C9A0}"/>
    <dgm:cxn modelId="{1D6FDB90-7D15-43C2-A2DB-90BEBBCA8188}" srcId="{EC25DC96-518A-42BD-B702-FA41A2DBDF58}" destId="{BB2A85B4-B0D2-452E-8B8C-2A06304828B3}" srcOrd="3" destOrd="0" parTransId="{F2A0CE07-2B23-4D5E-AC42-76152BD8B006}" sibTransId="{FB9343C8-A1B7-4479-8EEA-35BB11C85A49}"/>
    <dgm:cxn modelId="{5F52B794-F1E4-4BD0-A33F-12224AEFE407}" srcId="{9445541A-B694-4554-9072-9C9F0C5D67CF}" destId="{CA01645D-9504-4A7D-9E58-62E5A08C6400}" srcOrd="0" destOrd="0" parTransId="{ECB6E97E-DB63-4188-97E0-90452922A5AE}" sibTransId="{79ECD76D-6ACF-42B3-B5B3-ADBBE86A37C1}"/>
    <dgm:cxn modelId="{5D9C5035-E9C6-4F3D-9094-D42EA31DF66B}" type="presOf" srcId="{BB2A85B4-B0D2-452E-8B8C-2A06304828B3}" destId="{781E9F5E-8D8B-4A05-884A-45E83972CA81}" srcOrd="0" destOrd="0" presId="urn:microsoft.com/office/officeart/2005/8/layout/chevron2"/>
    <dgm:cxn modelId="{2EAE9BFC-5958-4AE8-9B34-E34F022E71EC}" srcId="{BB2A85B4-B0D2-452E-8B8C-2A06304828B3}" destId="{48F99474-5E9D-4D62-BD84-42F257165E97}" srcOrd="0" destOrd="0" parTransId="{73D0594C-AF26-4F52-B64D-30CBDA93E66E}" sibTransId="{2D47D909-7AA5-42CE-8983-53801942538C}"/>
    <dgm:cxn modelId="{C0C38A34-3FC2-47B5-ACE9-5A778C48BA6A}" type="presOf" srcId="{161DFBBE-BA84-43E0-A4E2-B6C66FDA1322}" destId="{82037543-BECF-4429-BFFA-5938F78B0BD5}" srcOrd="0" destOrd="0" presId="urn:microsoft.com/office/officeart/2005/8/layout/chevron2"/>
    <dgm:cxn modelId="{2CD190D6-71AE-41F2-A587-41E7544FB16C}" type="presOf" srcId="{EC25DC96-518A-42BD-B702-FA41A2DBDF58}" destId="{91819D6B-B012-44D3-94DF-DCCE04E7D303}" srcOrd="0" destOrd="0" presId="urn:microsoft.com/office/officeart/2005/8/layout/chevron2"/>
    <dgm:cxn modelId="{84D5F309-88DC-4917-96C6-6746A1E9F699}" srcId="{EC25DC96-518A-42BD-B702-FA41A2DBDF58}" destId="{9445541A-B694-4554-9072-9C9F0C5D67CF}" srcOrd="1" destOrd="0" parTransId="{7D0FFA3B-BF79-4D3A-8FA2-8BF01C413E08}" sibTransId="{650138B6-0D78-4A02-A484-5E89FCC67B1B}"/>
    <dgm:cxn modelId="{AFC34FB3-7540-46E4-A908-92DFC93946DD}" srcId="{1EC372D3-679C-4BBD-9075-63024D31C3BB}" destId="{FEAFA904-E7D5-4CD4-B6EF-7EE0BCA0129A}" srcOrd="0" destOrd="0" parTransId="{842EE82A-2A60-41CC-A9AF-FCD077855FC7}" sibTransId="{03C62ED3-5F3F-4424-9C59-68E9309AA9E5}"/>
    <dgm:cxn modelId="{B18202A7-D62D-4D72-B3FA-6FF75B0B0005}" type="presOf" srcId="{412E2643-9A65-42D1-BF27-FD944324B44F}" destId="{0A5D8F36-758D-4C06-8328-FFFD37510AB4}" srcOrd="0" destOrd="0" presId="urn:microsoft.com/office/officeart/2005/8/layout/chevron2"/>
    <dgm:cxn modelId="{68355EE8-E179-40D2-BA52-1D4D6A67F75F}" type="presOf" srcId="{FEAFA904-E7D5-4CD4-B6EF-7EE0BCA0129A}" destId="{F2ECE1AA-1313-400C-B8FB-3B313666E18C}" srcOrd="0" destOrd="0" presId="urn:microsoft.com/office/officeart/2005/8/layout/chevron2"/>
    <dgm:cxn modelId="{6B391646-7090-4E66-A444-52167CDB7EE3}" type="presOf" srcId="{9445541A-B694-4554-9072-9C9F0C5D67CF}" destId="{3F73FB16-E00A-43ED-A486-CC2EF7B9C4A5}" srcOrd="0" destOrd="0" presId="urn:microsoft.com/office/officeart/2005/8/layout/chevron2"/>
    <dgm:cxn modelId="{98AC9571-F277-42D0-BB38-69A3F1480136}" type="presOf" srcId="{48F99474-5E9D-4D62-BD84-42F257165E97}" destId="{FEB323E3-8719-4BA2-A7A5-5DECBB9061BC}" srcOrd="0" destOrd="0" presId="urn:microsoft.com/office/officeart/2005/8/layout/chevron2"/>
    <dgm:cxn modelId="{224DEA25-CBC1-4678-AC83-3424EE8B58A4}" srcId="{161DFBBE-BA84-43E0-A4E2-B6C66FDA1322}" destId="{412E2643-9A65-42D1-BF27-FD944324B44F}" srcOrd="0" destOrd="0" parTransId="{2A702071-911C-486B-A28C-2513B27F243F}" sibTransId="{F691C332-1B37-4FD7-BD49-3FDC5A6096C8}"/>
    <dgm:cxn modelId="{07CE81BB-2062-46CF-B75F-5DA8A38EF4D8}" type="presParOf" srcId="{91819D6B-B012-44D3-94DF-DCCE04E7D303}" destId="{D74DE099-47BB-4081-8364-E78ED0727FD8}" srcOrd="0" destOrd="0" presId="urn:microsoft.com/office/officeart/2005/8/layout/chevron2"/>
    <dgm:cxn modelId="{C0BC17D2-061A-4BB2-B3DC-7B2C80815500}" type="presParOf" srcId="{D74DE099-47BB-4081-8364-E78ED0727FD8}" destId="{C6C8E060-2CB9-4ECD-ADDC-005DD7E9BF2D}" srcOrd="0" destOrd="0" presId="urn:microsoft.com/office/officeart/2005/8/layout/chevron2"/>
    <dgm:cxn modelId="{5671EABA-BA46-4010-BA86-7EE0C0BD676C}" type="presParOf" srcId="{D74DE099-47BB-4081-8364-E78ED0727FD8}" destId="{F2ECE1AA-1313-400C-B8FB-3B313666E18C}" srcOrd="1" destOrd="0" presId="urn:microsoft.com/office/officeart/2005/8/layout/chevron2"/>
    <dgm:cxn modelId="{E38BDA21-8F9D-4266-82EC-1230AA8B20DB}" type="presParOf" srcId="{91819D6B-B012-44D3-94DF-DCCE04E7D303}" destId="{F33E0621-1242-42A5-B172-236447A9663A}" srcOrd="1" destOrd="0" presId="urn:microsoft.com/office/officeart/2005/8/layout/chevron2"/>
    <dgm:cxn modelId="{194C2852-5136-4E0C-9AB8-E96E803B1EF6}" type="presParOf" srcId="{91819D6B-B012-44D3-94DF-DCCE04E7D303}" destId="{2920819A-E69B-4CFF-82C8-8AE6712695CB}" srcOrd="2" destOrd="0" presId="urn:microsoft.com/office/officeart/2005/8/layout/chevron2"/>
    <dgm:cxn modelId="{E6017195-B0AF-4533-A5AC-0111DB0A576E}" type="presParOf" srcId="{2920819A-E69B-4CFF-82C8-8AE6712695CB}" destId="{3F73FB16-E00A-43ED-A486-CC2EF7B9C4A5}" srcOrd="0" destOrd="0" presId="urn:microsoft.com/office/officeart/2005/8/layout/chevron2"/>
    <dgm:cxn modelId="{82585E86-3705-4392-9823-854353DE3519}" type="presParOf" srcId="{2920819A-E69B-4CFF-82C8-8AE6712695CB}" destId="{71E392CE-39F6-4823-A3E4-1C24BFE2B9FA}" srcOrd="1" destOrd="0" presId="urn:microsoft.com/office/officeart/2005/8/layout/chevron2"/>
    <dgm:cxn modelId="{03B47D1E-B498-4013-B291-DC86C7DD3818}" type="presParOf" srcId="{91819D6B-B012-44D3-94DF-DCCE04E7D303}" destId="{8973EEA8-1E30-410B-8424-92D35D8353CF}" srcOrd="3" destOrd="0" presId="urn:microsoft.com/office/officeart/2005/8/layout/chevron2"/>
    <dgm:cxn modelId="{1D792E6F-ED97-445B-8D0B-09A47A2FBC8E}" type="presParOf" srcId="{91819D6B-B012-44D3-94DF-DCCE04E7D303}" destId="{9205FBE1-AFC7-4888-AD8B-EEF25A718073}" srcOrd="4" destOrd="0" presId="urn:microsoft.com/office/officeart/2005/8/layout/chevron2"/>
    <dgm:cxn modelId="{B1709A12-E29B-4262-89E3-518C1C7F4717}" type="presParOf" srcId="{9205FBE1-AFC7-4888-AD8B-EEF25A718073}" destId="{82037543-BECF-4429-BFFA-5938F78B0BD5}" srcOrd="0" destOrd="0" presId="urn:microsoft.com/office/officeart/2005/8/layout/chevron2"/>
    <dgm:cxn modelId="{0A2A2419-11C5-463F-BD1C-0587FC3A3766}" type="presParOf" srcId="{9205FBE1-AFC7-4888-AD8B-EEF25A718073}" destId="{0A5D8F36-758D-4C06-8328-FFFD37510AB4}" srcOrd="1" destOrd="0" presId="urn:microsoft.com/office/officeart/2005/8/layout/chevron2"/>
    <dgm:cxn modelId="{6D1A7CAF-1EB0-444B-BDA0-F46450A63C09}" type="presParOf" srcId="{91819D6B-B012-44D3-94DF-DCCE04E7D303}" destId="{3ECBD227-DD47-4862-BDCB-8B5E2C15245F}" srcOrd="5" destOrd="0" presId="urn:microsoft.com/office/officeart/2005/8/layout/chevron2"/>
    <dgm:cxn modelId="{67E0BB5B-8895-44AC-8EE8-F55B455FF759}" type="presParOf" srcId="{91819D6B-B012-44D3-94DF-DCCE04E7D303}" destId="{5D0BF6E6-40A8-493F-8DD6-28F6294362E8}" srcOrd="6" destOrd="0" presId="urn:microsoft.com/office/officeart/2005/8/layout/chevron2"/>
    <dgm:cxn modelId="{29E301BF-6507-4B80-AC9F-68CA879899D2}" type="presParOf" srcId="{5D0BF6E6-40A8-493F-8DD6-28F6294362E8}" destId="{781E9F5E-8D8B-4A05-884A-45E83972CA81}" srcOrd="0" destOrd="0" presId="urn:microsoft.com/office/officeart/2005/8/layout/chevron2"/>
    <dgm:cxn modelId="{8C23C27E-93DF-4999-B1EF-0442650111E8}" type="presParOf" srcId="{5D0BF6E6-40A8-493F-8DD6-28F6294362E8}" destId="{FEB323E3-8719-4BA2-A7A5-5DECBB9061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A75DC-965C-4240-B479-03F168D6A22C}">
      <dsp:nvSpPr>
        <dsp:cNvPr id="0" name=""/>
        <dsp:cNvSpPr/>
      </dsp:nvSpPr>
      <dsp:spPr>
        <a:xfrm>
          <a:off x="7366" y="1841326"/>
          <a:ext cx="2201912" cy="132114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Your Effort</a:t>
          </a:r>
          <a:endParaRPr lang="en-US" sz="2500" kern="1200" dirty="0"/>
        </a:p>
      </dsp:txBody>
      <dsp:txXfrm>
        <a:off x="46061" y="1880021"/>
        <a:ext cx="2124522" cy="1243757"/>
      </dsp:txXfrm>
    </dsp:sp>
    <dsp:sp modelId="{E8BF4522-DFFE-45D6-AF73-0D21A877FF15}">
      <dsp:nvSpPr>
        <dsp:cNvPr id="0" name=""/>
        <dsp:cNvSpPr/>
      </dsp:nvSpPr>
      <dsp:spPr>
        <a:xfrm>
          <a:off x="2429470" y="2228862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29470" y="2338077"/>
        <a:ext cx="326764" cy="327644"/>
      </dsp:txXfrm>
    </dsp:sp>
    <dsp:sp modelId="{62483B65-96B0-4E77-A8FF-76B2F1BA0898}">
      <dsp:nvSpPr>
        <dsp:cNvPr id="0" name=""/>
        <dsp:cNvSpPr/>
      </dsp:nvSpPr>
      <dsp:spPr>
        <a:xfrm>
          <a:off x="3090043" y="1841326"/>
          <a:ext cx="2201912" cy="132114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82869"/>
            <a:satOff val="-23256"/>
            <a:lumOff val="326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Learning</a:t>
          </a:r>
          <a:endParaRPr lang="en-US" sz="2500" kern="1200" dirty="0"/>
        </a:p>
      </dsp:txBody>
      <dsp:txXfrm>
        <a:off x="3128738" y="1880021"/>
        <a:ext cx="2124522" cy="1243757"/>
      </dsp:txXfrm>
    </dsp:sp>
    <dsp:sp modelId="{4618A846-A1A0-4A2C-B5B5-17BF8223B42A}">
      <dsp:nvSpPr>
        <dsp:cNvPr id="0" name=""/>
        <dsp:cNvSpPr/>
      </dsp:nvSpPr>
      <dsp:spPr>
        <a:xfrm>
          <a:off x="5512147" y="2228862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31029"/>
            <a:satOff val="-33097"/>
            <a:lumOff val="407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512147" y="2338077"/>
        <a:ext cx="326764" cy="327644"/>
      </dsp:txXfrm>
    </dsp:sp>
    <dsp:sp modelId="{F6D0E693-535F-44E8-AB13-305D375C3B5A}">
      <dsp:nvSpPr>
        <dsp:cNvPr id="0" name=""/>
        <dsp:cNvSpPr/>
      </dsp:nvSpPr>
      <dsp:spPr>
        <a:xfrm>
          <a:off x="6172720" y="1841326"/>
          <a:ext cx="2201912" cy="132114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82869"/>
            <a:satOff val="-23256"/>
            <a:lumOff val="326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Achievement/ Success</a:t>
          </a:r>
          <a:endParaRPr lang="en-US" sz="2500" kern="1200" dirty="0"/>
        </a:p>
      </dsp:txBody>
      <dsp:txXfrm>
        <a:off x="6211415" y="1880021"/>
        <a:ext cx="2124522" cy="12437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8E060-2CB9-4ECD-ADDC-005DD7E9BF2D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</a:t>
          </a:r>
          <a:endParaRPr lang="en-US" sz="2200" kern="1200" dirty="0"/>
        </a:p>
      </dsp:txBody>
      <dsp:txXfrm rot="-5400000">
        <a:off x="1" y="395096"/>
        <a:ext cx="788987" cy="338137"/>
      </dsp:txXfrm>
    </dsp:sp>
    <dsp:sp modelId="{F2ECE1AA-1313-400C-B8FB-3B313666E18C}">
      <dsp:nvSpPr>
        <dsp:cNvPr id="0" name=""/>
        <dsp:cNvSpPr/>
      </dsp:nvSpPr>
      <dsp:spPr>
        <a:xfrm rot="5400000">
          <a:off x="3723878" y="-2934289"/>
          <a:ext cx="732631" cy="6602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Warning</a:t>
          </a:r>
          <a:endParaRPr lang="en-US" sz="2900" kern="1200" dirty="0"/>
        </a:p>
      </dsp:txBody>
      <dsp:txXfrm rot="-5400000">
        <a:off x="788988" y="36365"/>
        <a:ext cx="6566648" cy="661103"/>
      </dsp:txXfrm>
    </dsp:sp>
    <dsp:sp modelId="{3F73FB16-E00A-43ED-A486-CC2EF7B9C4A5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2">
            <a:hueOff val="-279374"/>
            <a:satOff val="-3219"/>
            <a:lumOff val="720"/>
            <a:alphaOff val="0"/>
          </a:schemeClr>
        </a:solidFill>
        <a:ln w="25400" cap="flat" cmpd="sng" algn="ctr">
          <a:solidFill>
            <a:schemeClr val="accent2">
              <a:hueOff val="-279374"/>
              <a:satOff val="-3219"/>
              <a:lumOff val="7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</a:t>
          </a:r>
          <a:endParaRPr lang="en-US" sz="2200" kern="1200" dirty="0"/>
        </a:p>
      </dsp:txBody>
      <dsp:txXfrm rot="-5400000">
        <a:off x="1" y="1373653"/>
        <a:ext cx="788987" cy="338137"/>
      </dsp:txXfrm>
    </dsp:sp>
    <dsp:sp modelId="{71E392CE-39F6-4823-A3E4-1C24BFE2B9FA}">
      <dsp:nvSpPr>
        <dsp:cNvPr id="0" name=""/>
        <dsp:cNvSpPr/>
      </dsp:nvSpPr>
      <dsp:spPr>
        <a:xfrm rot="5400000">
          <a:off x="3723878" y="-1955731"/>
          <a:ext cx="732631" cy="6602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279374"/>
              <a:satOff val="-3219"/>
              <a:lumOff val="7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One-on-one conference</a:t>
          </a:r>
          <a:endParaRPr lang="en-US" sz="2900" kern="1200" dirty="0"/>
        </a:p>
      </dsp:txBody>
      <dsp:txXfrm rot="-5400000">
        <a:off x="788988" y="1014923"/>
        <a:ext cx="6566648" cy="661103"/>
      </dsp:txXfrm>
    </dsp:sp>
    <dsp:sp modelId="{82037543-BECF-4429-BFFA-5938F78B0BD5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2">
            <a:hueOff val="-558749"/>
            <a:satOff val="-6439"/>
            <a:lumOff val="1439"/>
            <a:alphaOff val="0"/>
          </a:schemeClr>
        </a:solidFill>
        <a:ln w="25400" cap="flat" cmpd="sng" algn="ctr">
          <a:solidFill>
            <a:schemeClr val="accent2">
              <a:hueOff val="-558749"/>
              <a:satOff val="-6439"/>
              <a:lumOff val="14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</a:t>
          </a:r>
          <a:endParaRPr lang="en-US" sz="2200" kern="1200" dirty="0"/>
        </a:p>
      </dsp:txBody>
      <dsp:txXfrm rot="-5400000">
        <a:off x="1" y="2352210"/>
        <a:ext cx="788987" cy="338137"/>
      </dsp:txXfrm>
    </dsp:sp>
    <dsp:sp modelId="{0A5D8F36-758D-4C06-8328-FFFD37510AB4}">
      <dsp:nvSpPr>
        <dsp:cNvPr id="0" name=""/>
        <dsp:cNvSpPr/>
      </dsp:nvSpPr>
      <dsp:spPr>
        <a:xfrm rot="5400000">
          <a:off x="3723878" y="-977174"/>
          <a:ext cx="732631" cy="6602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558749"/>
              <a:satOff val="-6439"/>
              <a:lumOff val="14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Corrective assignment</a:t>
          </a:r>
          <a:endParaRPr lang="en-US" sz="2900" kern="1200" dirty="0"/>
        </a:p>
      </dsp:txBody>
      <dsp:txXfrm rot="-5400000">
        <a:off x="788988" y="1993480"/>
        <a:ext cx="6566648" cy="661103"/>
      </dsp:txXfrm>
    </dsp:sp>
    <dsp:sp modelId="{781E9F5E-8D8B-4A05-884A-45E83972CA81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accent2">
              <a:hueOff val="-838123"/>
              <a:satOff val="-9658"/>
              <a:lumOff val="21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4</a:t>
          </a:r>
          <a:endParaRPr lang="en-US" sz="2200" kern="1200" dirty="0"/>
        </a:p>
      </dsp:txBody>
      <dsp:txXfrm rot="-5400000">
        <a:off x="1" y="3330768"/>
        <a:ext cx="788987" cy="338137"/>
      </dsp:txXfrm>
    </dsp:sp>
    <dsp:sp modelId="{FEB323E3-8719-4BA2-A7A5-5DECBB9061BC}">
      <dsp:nvSpPr>
        <dsp:cNvPr id="0" name=""/>
        <dsp:cNvSpPr/>
      </dsp:nvSpPr>
      <dsp:spPr>
        <a:xfrm rot="5400000">
          <a:off x="3723878" y="1383"/>
          <a:ext cx="732631" cy="6602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838123"/>
              <a:satOff val="-9658"/>
              <a:lumOff val="21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Notify Parents / Disciplinary Referral</a:t>
          </a:r>
          <a:endParaRPr lang="en-US" sz="2900" kern="1200" dirty="0"/>
        </a:p>
      </dsp:txBody>
      <dsp:txXfrm rot="-5400000">
        <a:off x="788988" y="2972037"/>
        <a:ext cx="6566648" cy="661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4F5C6D-FB1C-4B9E-95A5-4CE1BFFD6BB4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869C61-6EED-41BB-B6AC-FF1E44B847E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Learning Success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the key to succeeding in school?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Achievement/Success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31720"/>
          </a:xfrm>
        </p:spPr>
        <p:txBody>
          <a:bodyPr/>
          <a:lstStyle/>
          <a:p>
            <a:r>
              <a:rPr lang="en-US" dirty="0" smtClean="0"/>
              <a:t>final accomplishment of something noteworthy, after much effort and often in spite of obstacles and discouragements</a:t>
            </a:r>
          </a:p>
          <a:p>
            <a:r>
              <a:rPr lang="en-US" dirty="0" smtClean="0"/>
              <a:t>the favorable or prosperous termination of attempts or endeavors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1397000"/>
          <a:ext cx="8382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539842" y="914400"/>
            <a:ext cx="3995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Remember: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CA75DC-965C-4240-B479-03F168D6A2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BF4522-DFFE-45D6-AF73-0D21A877FF1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483B65-96B0-4E77-A8FF-76B2F1BA089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18A846-A1A0-4A2C-B5B5-17BF8223B42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D0E693-535F-44E8-AB13-305D375C3B5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Mistakes vs. Bad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comes down to intent.</a:t>
            </a:r>
          </a:p>
          <a:p>
            <a:r>
              <a:rPr lang="en-US" dirty="0" smtClean="0"/>
              <a:t>Mistakes are accidents based on lack of knowledge, carelessness, etc.</a:t>
            </a:r>
          </a:p>
          <a:p>
            <a:r>
              <a:rPr lang="en-US" dirty="0" smtClean="0"/>
              <a:t>Bad choices are made when we know better, but decide to do the wrong thing anyway</a:t>
            </a:r>
          </a:p>
          <a:p>
            <a:r>
              <a:rPr lang="en-US" dirty="0" smtClean="0"/>
              <a:t>Which are welcome in the classroom?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Classroom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Actively listen and follow instructions.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Raise your hand and wait to be called 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Behave in a safe, orderly manner.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Participate and use time wisely.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b="1" dirty="0" smtClean="0"/>
              <a:t>Treat others with respect in word and deed.</a:t>
            </a:r>
            <a:endParaRPr lang="en-US" sz="2800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Classroom Responsibilities Specifics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Entering and leaving room</a:t>
            </a:r>
          </a:p>
          <a:p>
            <a:pPr lvl="1"/>
            <a:r>
              <a:rPr lang="en-US" dirty="0" smtClean="0"/>
              <a:t>Warm ups</a:t>
            </a:r>
          </a:p>
          <a:p>
            <a:r>
              <a:rPr lang="en-US" dirty="0" smtClean="0"/>
              <a:t>Bathroom passes</a:t>
            </a:r>
          </a:p>
          <a:p>
            <a:pPr lvl="1"/>
            <a:r>
              <a:rPr lang="en-US" dirty="0" smtClean="0"/>
              <a:t>When? Last 15 minutes or after first 15 minutes if all tickets are intact</a:t>
            </a:r>
          </a:p>
          <a:p>
            <a:pPr lvl="1"/>
            <a:r>
              <a:rPr lang="en-US" dirty="0" smtClean="0"/>
              <a:t>How often and how long?</a:t>
            </a:r>
          </a:p>
          <a:p>
            <a:r>
              <a:rPr lang="en-US" dirty="0" smtClean="0"/>
              <a:t>Ask for permission to get out of seat</a:t>
            </a:r>
          </a:p>
          <a:p>
            <a:r>
              <a:rPr lang="en-US" dirty="0" smtClean="0"/>
              <a:t>Phoenix Points banking</a:t>
            </a:r>
          </a:p>
          <a:p>
            <a:pPr lvl="1"/>
            <a:r>
              <a:rPr lang="en-US" dirty="0" smtClean="0"/>
              <a:t>Deposits: at beginning or end of class only if handed to me with name clipped to points</a:t>
            </a:r>
          </a:p>
          <a:p>
            <a:pPr lvl="1"/>
            <a:r>
              <a:rPr lang="en-US" dirty="0" smtClean="0"/>
              <a:t>Withdrawals: at beginning or end of class only if I am on lunch duty that week</a:t>
            </a:r>
          </a:p>
          <a:p>
            <a:r>
              <a:rPr lang="en-US" dirty="0" smtClean="0"/>
              <a:t>Recycling</a:t>
            </a:r>
          </a:p>
          <a:p>
            <a:r>
              <a:rPr lang="en-US" dirty="0" smtClean="0"/>
              <a:t>Fire drills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Time to Listen…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35480"/>
            <a:ext cx="5562600" cy="4389120"/>
          </a:xfrm>
        </p:spPr>
        <p:txBody>
          <a:bodyPr/>
          <a:lstStyle/>
          <a:p>
            <a:r>
              <a:rPr lang="en-US" dirty="0" smtClean="0"/>
              <a:t>Signal will be a finger to the lips</a:t>
            </a:r>
          </a:p>
          <a:p>
            <a:r>
              <a:rPr lang="en-US" dirty="0" smtClean="0"/>
              <a:t>When you see the signal you should imitate it, stop talking, and give me eye contact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743200"/>
            <a:ext cx="208432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Paying attention is key to successful learning:</a:t>
            </a:r>
          </a:p>
          <a:p>
            <a:pPr marL="914400" indent="-449263"/>
            <a:r>
              <a:rPr lang="en-US" sz="2800" dirty="0" smtClean="0"/>
              <a:t>Sit up</a:t>
            </a:r>
          </a:p>
          <a:p>
            <a:pPr marL="914400" indent="-449263"/>
            <a:r>
              <a:rPr lang="en-US" sz="2800" dirty="0" smtClean="0"/>
              <a:t>Listen</a:t>
            </a:r>
          </a:p>
          <a:p>
            <a:pPr marL="914400" indent="-449263"/>
            <a:r>
              <a:rPr lang="en-US" sz="2800" dirty="0" smtClean="0"/>
              <a:t>Ask and answer questions</a:t>
            </a:r>
          </a:p>
          <a:p>
            <a:pPr marL="914400" indent="-449263"/>
            <a:r>
              <a:rPr lang="en-US" sz="2800" dirty="0" smtClean="0"/>
              <a:t>Nod your head</a:t>
            </a:r>
          </a:p>
          <a:p>
            <a:pPr marL="914400" indent="-449263"/>
            <a:r>
              <a:rPr lang="en-US" sz="2800" dirty="0" smtClean="0"/>
              <a:t>Track the speaker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Receive 2 tickets at the beginning of class each day</a:t>
            </a:r>
          </a:p>
          <a:p>
            <a:r>
              <a:rPr lang="en-US" dirty="0" smtClean="0"/>
              <a:t>Tickets will be taken back for failure to meet classroom </a:t>
            </a:r>
            <a:r>
              <a:rPr lang="en-US" dirty="0" smtClean="0"/>
              <a:t>responsibilities</a:t>
            </a:r>
          </a:p>
          <a:p>
            <a:r>
              <a:rPr lang="en-US" dirty="0" smtClean="0"/>
              <a:t>Tickets taken from misbehaving students will be given to those who are demonstrating positive behavior</a:t>
            </a:r>
          </a:p>
          <a:p>
            <a:pPr lvl="1"/>
            <a:r>
              <a:rPr lang="en-US" dirty="0" smtClean="0"/>
              <a:t>How?</a:t>
            </a:r>
            <a:endParaRPr lang="en-US" dirty="0" smtClean="0"/>
          </a:p>
          <a:p>
            <a:r>
              <a:rPr lang="en-US" dirty="0" smtClean="0"/>
              <a:t>Tickets banked at end of class</a:t>
            </a:r>
          </a:p>
          <a:p>
            <a:r>
              <a:rPr lang="en-US" dirty="0" smtClean="0"/>
              <a:t>Tickets can be redeemed for rewards during first or last 5 minutes of class upon completion of </a:t>
            </a:r>
            <a:r>
              <a:rPr lang="en-US" dirty="0" smtClean="0"/>
              <a:t>responsibilities or during individual work time if you are on task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Rewards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092384"/>
              </p:ext>
            </p:extLst>
          </p:nvPr>
        </p:nvGraphicFramePr>
        <p:xfrm>
          <a:off x="457200" y="1295400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6934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Tickets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Reward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use of chair for class period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piece</a:t>
                      </a:r>
                      <a:r>
                        <a:rPr lang="en-US" sz="2400" baseline="0" dirty="0" smtClean="0"/>
                        <a:t> of candy or gum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 of teacher chair for class </a:t>
                      </a:r>
                      <a:r>
                        <a:rPr lang="en-US" sz="2400" dirty="0" smtClean="0"/>
                        <a:t>period </a:t>
                      </a:r>
                      <a:r>
                        <a:rPr lang="en-US" sz="2400" u="sng" dirty="0" smtClean="0"/>
                        <a:t>or</a:t>
                      </a:r>
                      <a:r>
                        <a:rPr lang="en-US" sz="2400" dirty="0" smtClean="0"/>
                        <a:t> eraser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drink mix or </a:t>
                      </a:r>
                      <a:r>
                        <a:rPr lang="en-US" sz="2400" smtClean="0"/>
                        <a:t>fruit snacks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pudding cup </a:t>
                      </a:r>
                      <a:r>
                        <a:rPr lang="en-US" sz="2400" u="sng" dirty="0" smtClean="0"/>
                        <a:t>or</a:t>
                      </a:r>
                      <a:r>
                        <a:rPr lang="en-US" sz="2400" dirty="0" smtClean="0"/>
                        <a:t> cracker/cookie pack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5 Phoenix </a:t>
                      </a:r>
                      <a:r>
                        <a:rPr lang="en-US" sz="2400" dirty="0" smtClean="0"/>
                        <a:t>points </a:t>
                      </a:r>
                      <a:r>
                        <a:rPr lang="en-US" sz="2400" u="sng" dirty="0" smtClean="0"/>
                        <a:t>or</a:t>
                      </a:r>
                      <a:r>
                        <a:rPr lang="en-US" sz="2400" dirty="0" smtClean="0"/>
                        <a:t> water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ramen noodles </a:t>
                      </a:r>
                      <a:r>
                        <a:rPr lang="en-US" sz="2400" u="sng" dirty="0" smtClean="0"/>
                        <a:t>or</a:t>
                      </a:r>
                      <a:r>
                        <a:rPr lang="en-US" sz="2400" dirty="0" smtClean="0"/>
                        <a:t> soda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 bonus </a:t>
                      </a:r>
                      <a:r>
                        <a:rPr lang="en-US" sz="2400" dirty="0" smtClean="0"/>
                        <a:t>points </a:t>
                      </a:r>
                      <a:r>
                        <a:rPr lang="en-US" sz="2400" u="sng" dirty="0" smtClean="0"/>
                        <a:t>or</a:t>
                      </a:r>
                      <a:r>
                        <a:rPr lang="en-US" sz="2400" dirty="0" smtClean="0"/>
                        <a:t> water and drink mix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class</a:t>
                      </a:r>
                      <a:r>
                        <a:rPr lang="en-US" sz="2400" baseline="0" dirty="0" smtClean="0"/>
                        <a:t> ice cream party (15 per student, min. of 90</a:t>
                      </a:r>
                      <a:r>
                        <a:rPr lang="en-US" sz="2400" baseline="0" dirty="0" smtClean="0"/>
                        <a:t>) or </a:t>
                      </a:r>
                      <a:r>
                        <a:rPr lang="en-US" sz="2400" dirty="0" smtClean="0"/>
                        <a:t>assigned seat change</a:t>
                      </a:r>
                      <a:r>
                        <a:rPr lang="en-US" sz="2400" baseline="0" dirty="0" smtClean="0"/>
                        <a:t> (w/ teacher approval)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exempt</a:t>
                      </a:r>
                      <a:r>
                        <a:rPr lang="en-US" sz="2400" baseline="0" dirty="0" smtClean="0"/>
                        <a:t> an assignment (w/ teacher approval)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066800" y="2032000"/>
          <a:ext cx="7391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8E060-2CB9-4ECD-ADDC-005DD7E9B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ECE1AA-1313-400C-B8FB-3B313666E1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73FB16-E00A-43ED-A486-CC2EF7B9C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E392CE-39F6-4823-A3E4-1C24BFE2B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037543-BECF-4429-BFFA-5938F78B0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5D8F36-758D-4C06-8328-FFFD37510A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1E9F5E-8D8B-4A05-884A-45E83972CA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B323E3-8719-4BA2-A7A5-5DECBB906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80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It’s more important to </a:t>
                      </a:r>
                      <a:r>
                        <a:rPr lang="en-US" sz="2400" baseline="0" dirty="0" smtClean="0"/>
                        <a:t>look smart.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Learning is more important</a:t>
                      </a:r>
                      <a:r>
                        <a:rPr lang="en-US" sz="2400" baseline="0" dirty="0" smtClean="0"/>
                        <a:t> than looking smart.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 try to avoid situations in which I might make mistakes  so I won’t look stupid.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 like to take on challenges</a:t>
                      </a:r>
                      <a:r>
                        <a:rPr lang="en-US" sz="2400" baseline="0" dirty="0" smtClean="0"/>
                        <a:t> even if I risk looking stupid at first.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 I have to work hard, it means</a:t>
                      </a:r>
                      <a:r>
                        <a:rPr lang="en-US" sz="2400" baseline="0" dirty="0" smtClean="0"/>
                        <a:t> I am not smart.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</a:t>
                      </a:r>
                      <a:r>
                        <a:rPr lang="en-US" sz="2400" baseline="0" dirty="0" smtClean="0"/>
                        <a:t>e harder I work at something, the better at it I will become.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 I make mistakes, I don’t try to fix them.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 important to admit my mistakes and correct them.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path will you choose?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College, business, ??</a:t>
            </a:r>
          </a:p>
          <a:p>
            <a:r>
              <a:rPr lang="en-US" dirty="0" smtClean="0"/>
              <a:t>Whatever the path, establishing a habit of excellence now will help you later.</a:t>
            </a:r>
          </a:p>
          <a:p>
            <a:r>
              <a:rPr lang="en-US" dirty="0" smtClean="0"/>
              <a:t>Classroom responsibilities are in place to help you practice excellence in learning and behavior.</a:t>
            </a:r>
          </a:p>
          <a:p>
            <a:r>
              <a:rPr lang="en-US" dirty="0" smtClean="0"/>
              <a:t>Embrace them and you will have many more opportunities in the future.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open to suggestions regarding choices in assignments, class activities, etc.</a:t>
            </a:r>
          </a:p>
          <a:p>
            <a:r>
              <a:rPr lang="en-US" dirty="0" smtClean="0"/>
              <a:t>How you choose to communicate your ideas will greatly affect the likelihood that I make changes.</a:t>
            </a:r>
          </a:p>
          <a:p>
            <a:r>
              <a:rPr lang="en-US" dirty="0" smtClean="0"/>
              <a:t>Poor communication methods?</a:t>
            </a:r>
          </a:p>
          <a:p>
            <a:r>
              <a:rPr lang="en-US" dirty="0" smtClean="0"/>
              <a:t>Good communication methods?</a:t>
            </a:r>
          </a:p>
          <a:p>
            <a:r>
              <a:rPr lang="en-US" dirty="0" smtClean="0"/>
              <a:t>Some options:	</a:t>
            </a:r>
          </a:p>
          <a:p>
            <a:pPr lvl="1"/>
            <a:r>
              <a:rPr lang="en-US" dirty="0" smtClean="0"/>
              <a:t>Class notebook</a:t>
            </a:r>
          </a:p>
          <a:p>
            <a:pPr lvl="1"/>
            <a:r>
              <a:rPr lang="en-US" dirty="0" smtClean="0"/>
              <a:t>Ask to speak with me during breakfast or lunch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2"/>
          <a:ext cx="8229600" cy="30264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39000"/>
                <a:gridCol w="990600"/>
              </a:tblGrid>
              <a:tr h="6052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Activity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</a:t>
                      </a:r>
                      <a:endParaRPr lang="en-US" sz="2400" dirty="0"/>
                    </a:p>
                  </a:txBody>
                  <a:tcPr anchor="ctr"/>
                </a:tc>
              </a:tr>
              <a:tr h="6052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Class work</a:t>
                      </a:r>
                      <a:r>
                        <a:rPr lang="en-US" sz="2400" baseline="0" dirty="0" smtClean="0"/>
                        <a:t> - Achievement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6052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Other (Class work – Effort)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30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6052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Tests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6052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Independent Practice (</a:t>
                      </a:r>
                      <a:r>
                        <a:rPr lang="en-US" sz="2400" dirty="0" err="1" smtClean="0"/>
                        <a:t>warmups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10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2928" y="2057401"/>
            <a:ext cx="731815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Put in the effort, be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excellent, and you will </a:t>
            </a:r>
            <a:r>
              <a:rPr lang="en-US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have a great year!</a:t>
            </a:r>
            <a:endParaRPr lang="en-US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mindset are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A: Fixed Mindset</a:t>
            </a:r>
          </a:p>
          <a:p>
            <a:pPr lvl="1"/>
            <a:r>
              <a:rPr lang="en-US" sz="2800" dirty="0" smtClean="0"/>
              <a:t>Believes that intelligence does not change, so to look smart has a tendency to:</a:t>
            </a:r>
          </a:p>
          <a:p>
            <a:pPr lvl="2"/>
            <a:r>
              <a:rPr lang="en-US" sz="2400" dirty="0" smtClean="0"/>
              <a:t>Avoid challenges</a:t>
            </a:r>
          </a:p>
          <a:p>
            <a:pPr lvl="2"/>
            <a:r>
              <a:rPr lang="en-US" sz="2400" dirty="0" smtClean="0"/>
              <a:t>Give up easily</a:t>
            </a:r>
          </a:p>
          <a:p>
            <a:pPr lvl="2"/>
            <a:r>
              <a:rPr lang="en-US" sz="2400" dirty="0" smtClean="0"/>
              <a:t>See effort as useless</a:t>
            </a:r>
          </a:p>
          <a:p>
            <a:pPr lvl="2"/>
            <a:r>
              <a:rPr lang="en-US" sz="2400" dirty="0" smtClean="0"/>
              <a:t>Ignore useful negative feedback</a:t>
            </a:r>
          </a:p>
          <a:p>
            <a:pPr lvl="2"/>
            <a:r>
              <a:rPr lang="en-US" sz="2400" dirty="0" smtClean="0"/>
              <a:t>Feel threatened by others’ success</a:t>
            </a:r>
          </a:p>
          <a:p>
            <a:pPr lvl="1"/>
            <a:r>
              <a:rPr lang="en-US" sz="2800" dirty="0" smtClean="0"/>
              <a:t>As a result they don’t achieve their full potential and they show little, if any, improvement over time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mindset are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B: Growth Mindset</a:t>
            </a:r>
          </a:p>
          <a:p>
            <a:pPr lvl="1"/>
            <a:r>
              <a:rPr lang="en-US" sz="2800" dirty="0" smtClean="0"/>
              <a:t>Believes that intelligence can be developed, so to learn has a tendency to:</a:t>
            </a:r>
          </a:p>
          <a:p>
            <a:pPr lvl="2"/>
            <a:r>
              <a:rPr lang="en-US" sz="2400" dirty="0" smtClean="0"/>
              <a:t>Embrace challenges</a:t>
            </a:r>
          </a:p>
          <a:p>
            <a:pPr lvl="2"/>
            <a:r>
              <a:rPr lang="en-US" sz="2400" dirty="0" smtClean="0"/>
              <a:t>Persist in face of difficulties</a:t>
            </a:r>
          </a:p>
          <a:p>
            <a:pPr lvl="2"/>
            <a:r>
              <a:rPr lang="en-US" sz="2400" dirty="0" smtClean="0"/>
              <a:t>See effort as a path to mastery</a:t>
            </a:r>
          </a:p>
          <a:p>
            <a:pPr lvl="2"/>
            <a:r>
              <a:rPr lang="en-US" sz="2400" dirty="0" smtClean="0"/>
              <a:t>Learn from criticism</a:t>
            </a:r>
          </a:p>
          <a:p>
            <a:pPr lvl="2"/>
            <a:r>
              <a:rPr lang="en-US" sz="2400" dirty="0" smtClean="0"/>
              <a:t>Find lessons and inspiration in others’ success</a:t>
            </a:r>
          </a:p>
          <a:p>
            <a:pPr lvl="1"/>
            <a:r>
              <a:rPr lang="en-US" sz="2800" dirty="0" smtClean="0"/>
              <a:t>As a result they reach ever higher levels of achievement and feel a greater sense of free will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mindset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657600" cy="4389120"/>
          </a:xfrm>
        </p:spPr>
        <p:txBody>
          <a:bodyPr/>
          <a:lstStyle/>
          <a:p>
            <a:r>
              <a:rPr lang="en-US" dirty="0" smtClean="0"/>
              <a:t>I did well in school</a:t>
            </a:r>
          </a:p>
          <a:p>
            <a:r>
              <a:rPr lang="en-US" dirty="0" smtClean="0"/>
              <a:t>I spent two years in Panama with the Peace Corps</a:t>
            </a:r>
          </a:p>
          <a:p>
            <a:r>
              <a:rPr lang="en-US" dirty="0" smtClean="0"/>
              <a:t>I taught myself how to quilt</a:t>
            </a:r>
          </a:p>
          <a:p>
            <a:r>
              <a:rPr lang="en-US" dirty="0" smtClean="0"/>
              <a:t>I am still an active learner</a:t>
            </a:r>
            <a:endParaRPr lang="en-US" dirty="0"/>
          </a:p>
        </p:txBody>
      </p:sp>
      <p:pic>
        <p:nvPicPr>
          <p:cNvPr id="4" name="Picture 3" descr="100_0527.jpg"/>
          <p:cNvPicPr>
            <a:picLocks noChangeAspect="1"/>
          </p:cNvPicPr>
          <p:nvPr/>
        </p:nvPicPr>
        <p:blipFill>
          <a:blip r:embed="rId2" cstate="print"/>
          <a:srcRect l="12500" t="4444" r="12500" b="3333"/>
          <a:stretch>
            <a:fillRect/>
          </a:stretch>
        </p:blipFill>
        <p:spPr>
          <a:xfrm>
            <a:off x="4343400" y="2133600"/>
            <a:ext cx="4343400" cy="4005580"/>
          </a:xfrm>
          <a:prstGeom prst="rect">
            <a:avLst/>
          </a:prstGeom>
        </p:spPr>
      </p:pic>
      <p:pic>
        <p:nvPicPr>
          <p:cNvPr id="5" name="Picture 4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133600"/>
            <a:ext cx="4273296" cy="2761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5625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/>
                <a:gridCol w="3276600"/>
                <a:gridCol w="3429000"/>
              </a:tblGrid>
              <a:tr h="95941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Advantages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Disadvantages</a:t>
                      </a:r>
                      <a:endParaRPr lang="en-US" sz="2800" dirty="0"/>
                    </a:p>
                  </a:txBody>
                  <a:tcPr anchor="ctr"/>
                </a:tc>
              </a:tr>
              <a:tr h="230159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Fixed Mindset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30159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Growth Mindset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would you like to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choice is yours!</a:t>
            </a:r>
            <a:endParaRPr lang="en-US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exertion of physical or mental power</a:t>
            </a:r>
          </a:p>
          <a:p>
            <a:r>
              <a:rPr lang="en-US" dirty="0" smtClean="0"/>
              <a:t>an earnest or strenuous attempt</a:t>
            </a:r>
          </a:p>
          <a:p>
            <a:r>
              <a:rPr lang="en-US" dirty="0" smtClean="0"/>
              <a:t>something done by exertion or hard work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 acquired by systematic study in any field of scholarly application</a:t>
            </a:r>
          </a:p>
          <a:p>
            <a:r>
              <a:rPr lang="en-US" dirty="0" smtClean="0"/>
              <a:t>the act or process of acquiring knowledge or skill. </a:t>
            </a:r>
          </a:p>
          <a:p>
            <a:r>
              <a:rPr lang="en-US" dirty="0" smtClean="0"/>
              <a:t>the modification of behavior through practice, training, or experience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761</TotalTime>
  <Words>930</Words>
  <Application>Microsoft Office PowerPoint</Application>
  <PresentationFormat>On-screen Show (4:3)</PresentationFormat>
  <Paragraphs>156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Learning Success</vt:lpstr>
      <vt:lpstr>Self Evaluation</vt:lpstr>
      <vt:lpstr>Which mindset are you?</vt:lpstr>
      <vt:lpstr>Which mindset are you?</vt:lpstr>
      <vt:lpstr>Which mindset am I?</vt:lpstr>
      <vt:lpstr>PowerPoint Presentation</vt:lpstr>
      <vt:lpstr>Which would you like to be?</vt:lpstr>
      <vt:lpstr>Effort</vt:lpstr>
      <vt:lpstr>Learning</vt:lpstr>
      <vt:lpstr>Achievement/Success</vt:lpstr>
      <vt:lpstr>PowerPoint Presentation</vt:lpstr>
      <vt:lpstr>Mistakes vs. Bad Choices</vt:lpstr>
      <vt:lpstr>Classroom Responsibilities</vt:lpstr>
      <vt:lpstr>Classroom Responsibilities Specifics</vt:lpstr>
      <vt:lpstr>A Time to Listen…</vt:lpstr>
      <vt:lpstr>SLANT</vt:lpstr>
      <vt:lpstr>Incentive System</vt:lpstr>
      <vt:lpstr>Rewards</vt:lpstr>
      <vt:lpstr>Consequences</vt:lpstr>
      <vt:lpstr>What path will you choose?</vt:lpstr>
      <vt:lpstr>Communication</vt:lpstr>
      <vt:lpstr>Grading</vt:lpstr>
      <vt:lpstr>Remember: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Authorized Customer</dc:creator>
  <cp:lastModifiedBy>Vicki Murillo</cp:lastModifiedBy>
  <cp:revision>64</cp:revision>
  <dcterms:created xsi:type="dcterms:W3CDTF">2010-08-14T18:56:56Z</dcterms:created>
  <dcterms:modified xsi:type="dcterms:W3CDTF">2012-08-13T14:11:17Z</dcterms:modified>
</cp:coreProperties>
</file>